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3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1B89A8A-5C0C-4F59-AC5E-3D2414D8D3D9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22AA442-A415-41E3-B7FF-6C05520F6F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81000"/>
            <a:ext cx="7024744" cy="1143000"/>
          </a:xfrm>
        </p:spPr>
        <p:txBody>
          <a:bodyPr/>
          <a:lstStyle/>
          <a:p>
            <a:r>
              <a:rPr lang="en-US" dirty="0" smtClean="0"/>
              <a:t>File Naming Conventions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43492" y="1600200"/>
            <a:ext cx="6777317" cy="4232429"/>
          </a:xfrm>
        </p:spPr>
        <p:txBody>
          <a:bodyPr>
            <a:normAutofit/>
          </a:bodyPr>
          <a:lstStyle/>
          <a:p>
            <a:r>
              <a:rPr lang="en-US" dirty="0" smtClean="0"/>
              <a:t>No Spaces</a:t>
            </a:r>
          </a:p>
          <a:p>
            <a:pPr lvl="1"/>
            <a:r>
              <a:rPr lang="en-US" dirty="0" smtClean="0"/>
              <a:t>If file name is two words or longer, use hyphen or underscore to separate the word.</a:t>
            </a:r>
          </a:p>
          <a:p>
            <a:pPr lvl="1"/>
            <a:r>
              <a:rPr lang="en-US" dirty="0" smtClean="0"/>
              <a:t>Example: </a:t>
            </a:r>
            <a:r>
              <a:rPr lang="en-US" b="1" dirty="0" smtClean="0"/>
              <a:t>hot_specials.html </a:t>
            </a:r>
          </a:p>
          <a:p>
            <a:r>
              <a:rPr lang="en-US" dirty="0" smtClean="0"/>
              <a:t>When naming files/pages, keep shorter names. </a:t>
            </a:r>
          </a:p>
          <a:p>
            <a:pPr lvl="1"/>
            <a:r>
              <a:rPr lang="en-US" dirty="0" smtClean="0"/>
              <a:t>Makes it easier to remember, and easier to type. </a:t>
            </a:r>
          </a:p>
          <a:p>
            <a:pPr lvl="1"/>
            <a:r>
              <a:rPr lang="en-US" dirty="0" smtClean="0"/>
              <a:t>Example</a:t>
            </a:r>
            <a:r>
              <a:rPr lang="en-US" dirty="0"/>
              <a:t>: </a:t>
            </a:r>
            <a:r>
              <a:rPr lang="en-US" dirty="0" smtClean="0"/>
              <a:t>contact_us.html – </a:t>
            </a:r>
            <a:r>
              <a:rPr lang="en-US" b="1" dirty="0" smtClean="0"/>
              <a:t>contact.html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shorten it by taking out the </a:t>
            </a:r>
            <a:r>
              <a:rPr lang="en-US" b="1" dirty="0" smtClean="0"/>
              <a:t>_us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448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81000"/>
            <a:ext cx="7024744" cy="1143000"/>
          </a:xfrm>
        </p:spPr>
        <p:txBody>
          <a:bodyPr/>
          <a:lstStyle/>
          <a:p>
            <a:r>
              <a:rPr lang="en-US" dirty="0" smtClean="0"/>
              <a:t>File Naming Conventions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43492" y="1600200"/>
            <a:ext cx="6777317" cy="4232429"/>
          </a:xfrm>
        </p:spPr>
        <p:txBody>
          <a:bodyPr>
            <a:normAutofit/>
          </a:bodyPr>
          <a:lstStyle/>
          <a:p>
            <a:r>
              <a:rPr lang="en-US" dirty="0" smtClean="0"/>
              <a:t>Avoid the following characters within a file name</a:t>
            </a:r>
          </a:p>
          <a:p>
            <a:pPr lvl="1"/>
            <a:r>
              <a:rPr lang="en-US" dirty="0" smtClean="0"/>
              <a:t>* % &amp;  $ @ “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  <a:r>
              <a:rPr lang="en-US" dirty="0" smtClean="0"/>
              <a:t> /  \  &lt; &gt; </a:t>
            </a:r>
          </a:p>
          <a:p>
            <a:r>
              <a:rPr lang="en-US" dirty="0" smtClean="0"/>
              <a:t>Keep all file names in lowercase.  </a:t>
            </a:r>
          </a:p>
          <a:p>
            <a:pPr lvl="1"/>
            <a:r>
              <a:rPr lang="en-US" dirty="0" smtClean="0"/>
              <a:t>Depending on what type of server the website is house, the file name can be case sensitive.  The best rule of thumb is to keep all file names lowercase. </a:t>
            </a:r>
          </a:p>
          <a:p>
            <a:pPr lvl="1"/>
            <a:r>
              <a:rPr lang="en-US" dirty="0" smtClean="0"/>
              <a:t>Example:  </a:t>
            </a:r>
            <a:r>
              <a:rPr lang="en-US" b="1" dirty="0" smtClean="0"/>
              <a:t>tournament_results.html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708501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50</TotalTime>
  <Words>114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Austin</vt:lpstr>
      <vt:lpstr>File Naming Conventions</vt:lpstr>
      <vt:lpstr>File Naming Conventions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 Naming Conventions</dc:title>
  <dc:creator>Sharkie</dc:creator>
  <cp:lastModifiedBy>Mike Soliday</cp:lastModifiedBy>
  <cp:revision>8</cp:revision>
  <dcterms:created xsi:type="dcterms:W3CDTF">2011-12-15T16:28:57Z</dcterms:created>
  <dcterms:modified xsi:type="dcterms:W3CDTF">2015-08-26T20:30:28Z</dcterms:modified>
</cp:coreProperties>
</file>